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sldIdLst>
    <p:sldId id="256" r:id="rId2"/>
    <p:sldId id="272" r:id="rId3"/>
    <p:sldId id="257" r:id="rId4"/>
    <p:sldId id="260" r:id="rId5"/>
    <p:sldId id="281" r:id="rId6"/>
    <p:sldId id="269" r:id="rId7"/>
    <p:sldId id="271" r:id="rId8"/>
    <p:sldId id="259" r:id="rId9"/>
    <p:sldId id="263" r:id="rId10"/>
    <p:sldId id="273" r:id="rId11"/>
    <p:sldId id="258" r:id="rId12"/>
    <p:sldId id="261" r:id="rId13"/>
    <p:sldId id="265" r:id="rId14"/>
    <p:sldId id="274" r:id="rId15"/>
    <p:sldId id="262" r:id="rId16"/>
    <p:sldId id="275" r:id="rId17"/>
    <p:sldId id="266" r:id="rId18"/>
    <p:sldId id="282" r:id="rId19"/>
    <p:sldId id="276" r:id="rId20"/>
    <p:sldId id="264" r:id="rId21"/>
    <p:sldId id="277" r:id="rId22"/>
    <p:sldId id="267" r:id="rId23"/>
    <p:sldId id="278" r:id="rId24"/>
    <p:sldId id="268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04588A-9F08-3A47-BAC7-AB2DEBE46145}" v="6" dt="2025-12-16T05:28:21.7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33"/>
    <p:restoredTop sz="94608"/>
  </p:normalViewPr>
  <p:slideViewPr>
    <p:cSldViewPr snapToGrid="0">
      <p:cViewPr>
        <p:scale>
          <a:sx n="87" d="100"/>
          <a:sy n="87" d="100"/>
        </p:scale>
        <p:origin x="132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532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57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2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38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35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52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78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2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71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49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12/14/25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576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11" r:id="rId6"/>
    <p:sldLayoutId id="2147483706" r:id="rId7"/>
    <p:sldLayoutId id="2147483707" r:id="rId8"/>
    <p:sldLayoutId id="2147483708" r:id="rId9"/>
    <p:sldLayoutId id="2147483710" r:id="rId10"/>
    <p:sldLayoutId id="2147483709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1C3281D-A46F-4842-9340-4CBC29E1B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A0C9E1-66C6-3901-428D-EFEF1A8CAD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3111" r="1" b="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EB2026-CC80-A39F-866F-CCB11A6413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8258" y="1424473"/>
            <a:ext cx="7714388" cy="28501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Time Capsule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2A67D-02E1-85E6-B24B-52F89C307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8258" y="4848464"/>
            <a:ext cx="7714388" cy="108584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Will Crowley</a:t>
            </a:r>
          </a:p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EDB048-C82F-4E9B-BCE9-3D1DBE5D5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09875" y="4578595"/>
            <a:ext cx="971155" cy="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0934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5F6DAB-03BF-4557-B78A-2B71C16E1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1BE57D-D031-4084-8EF9-D9EB080D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0"/>
            <a:ext cx="4572000" cy="25813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i="1" dirty="0"/>
              <a:t>Items that illustrates people’s creativity to assist others</a:t>
            </a:r>
            <a:endParaRPr lang="en-US" dirty="0"/>
          </a:p>
        </p:txBody>
      </p:sp>
      <p:pic>
        <p:nvPicPr>
          <p:cNvPr id="22" name="Graphic 21" descr="Head with Gears">
            <a:extLst>
              <a:ext uri="{FF2B5EF4-FFF2-40B4-BE49-F238E27FC236}">
                <a16:creationId xmlns:a16="http://schemas.microsoft.com/office/drawing/2014/main" id="{33DF9DAE-83B2-6C53-ED80-8A46E7621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4461" y="1524000"/>
            <a:ext cx="3810000" cy="381000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166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A5F6DAB-03BF-4557-B78A-2B71C16E1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332255-B1CE-F66A-CCD8-8007300EF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0"/>
            <a:ext cx="4572000" cy="25813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I helped my friend Joey move into his house. We had to be very creative on how to fit bed frames and mattresses into his truck Bed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Content Placeholder 4" descr="A person standing next to a truck&#10;&#10;AI-generated content may be incorrect.">
            <a:extLst>
              <a:ext uri="{FF2B5EF4-FFF2-40B4-BE49-F238E27FC236}">
                <a16:creationId xmlns:a16="http://schemas.microsoft.com/office/drawing/2014/main" id="{76ED6395-43D1-D385-C4A1-1E3040211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6928" y="107255"/>
            <a:ext cx="3053866" cy="6638840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A0644DE-AA99-0497-D268-DE6C20189359}"/>
              </a:ext>
            </a:extLst>
          </p:cNvPr>
          <p:cNvSpPr txBox="1"/>
          <p:nvPr/>
        </p:nvSpPr>
        <p:spPr>
          <a:xfrm>
            <a:off x="1327355" y="4607220"/>
            <a:ext cx="5117689" cy="1262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  <a:buSzPct val="85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349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5F6DAB-03BF-4557-B78A-2B71C16E1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4D563-CDEC-3A26-8265-5247CC47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0"/>
            <a:ext cx="4572000" cy="258136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400" dirty="0"/>
              <a:t>I taught my friend Bridger how to play guitar. The recording is him finally getting Everlong down. </a:t>
            </a:r>
            <a:br>
              <a:rPr lang="en-US" sz="2400" dirty="0"/>
            </a:br>
            <a:endParaRPr lang="en-US" sz="2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84A81-73AF-BBF0-107A-1415EE26F546}"/>
              </a:ext>
            </a:extLst>
          </p:cNvPr>
          <p:cNvSpPr txBox="1"/>
          <p:nvPr/>
        </p:nvSpPr>
        <p:spPr>
          <a:xfrm>
            <a:off x="1524000" y="4867369"/>
            <a:ext cx="4572000" cy="789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  <a:buSzPct val="85000"/>
            </a:pPr>
            <a:endParaRPr lang="en-US" dirty="0"/>
          </a:p>
        </p:txBody>
      </p:sp>
      <p:pic>
        <p:nvPicPr>
          <p:cNvPr id="5" name="Content Placeholder 4" descr="A person sitting on a couch playing a guitar&#10;&#10;AI-generated content may be incorrect.">
            <a:extLst>
              <a:ext uri="{FF2B5EF4-FFF2-40B4-BE49-F238E27FC236}">
                <a16:creationId xmlns:a16="http://schemas.microsoft.com/office/drawing/2014/main" id="{561919D5-EEA7-258C-7B49-5713ED382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97898" y="1524000"/>
            <a:ext cx="2143125" cy="381000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ridger everlong">
            <a:hlinkClick r:id="" action="ppaction://media"/>
            <a:extLst>
              <a:ext uri="{FF2B5EF4-FFF2-40B4-BE49-F238E27FC236}">
                <a16:creationId xmlns:a16="http://schemas.microsoft.com/office/drawing/2014/main" id="{51DC8B3A-B274-7CFA-123E-D188C51FE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6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78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5F6DAB-03BF-4557-B78A-2B71C16E1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0E4C0-EE59-9896-86F0-996B22DC6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0"/>
            <a:ext cx="4572000" cy="25813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My friends and I participated in Alpha Chi Omega’s Over the Line tournament. Alpha Chi Omega runs this for their philanthropy work. We played wiffleball. 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5" name="Content Placeholder 4" descr="A group of people posing for a photo on a beach&#10;&#10;AI-generated content may be incorrect.">
            <a:extLst>
              <a:ext uri="{FF2B5EF4-FFF2-40B4-BE49-F238E27FC236}">
                <a16:creationId xmlns:a16="http://schemas.microsoft.com/office/drawing/2014/main" id="{AD294488-0A6F-55C7-C49A-5C2A1CE7B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0711" y="1524000"/>
            <a:ext cx="2857500" cy="3810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79FE05F-4AB4-E3EE-0802-710C93D92ABC}"/>
              </a:ext>
            </a:extLst>
          </p:cNvPr>
          <p:cNvSpPr txBox="1"/>
          <p:nvPr/>
        </p:nvSpPr>
        <p:spPr>
          <a:xfrm>
            <a:off x="1429566" y="2662484"/>
            <a:ext cx="4666434" cy="277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  <a:buSzPct val="85000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70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5F6DAB-03BF-4557-B78A-2B71C16E1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A5D77-BA7E-FAD3-4F9A-C8F78130E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0"/>
            <a:ext cx="4572000" cy="25813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i="1" dirty="0"/>
              <a:t>Items that you experienced that were sad or negative that you wish not to be experienced again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7" name="Graphic 6" descr="Crying Face with No Fill">
            <a:extLst>
              <a:ext uri="{FF2B5EF4-FFF2-40B4-BE49-F238E27FC236}">
                <a16:creationId xmlns:a16="http://schemas.microsoft.com/office/drawing/2014/main" id="{9EDDB78D-57C6-3C84-9038-DB289ECD5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4461" y="1524000"/>
            <a:ext cx="3810000" cy="38100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064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A5F6DAB-03BF-4557-B78A-2B71C16E1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57923C-BBC0-1432-10F5-1F5DE35CC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0"/>
            <a:ext cx="4572000" cy="25813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br>
              <a:rPr lang="en-US" sz="2400" dirty="0"/>
            </a:br>
            <a:r>
              <a:rPr lang="en-US" sz="2400" dirty="0"/>
              <a:t>I spent my birthday in the  Hospital. Not a fun experience at all. 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17" name="Content Placeholder 16" descr="A person taking a selfie&#10;&#10;AI-generated content may be incorrect.">
            <a:extLst>
              <a:ext uri="{FF2B5EF4-FFF2-40B4-BE49-F238E27FC236}">
                <a16:creationId xmlns:a16="http://schemas.microsoft.com/office/drawing/2014/main" id="{3A0F3699-1449-85D3-C4CA-D435FE0C7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6461" y="1524000"/>
            <a:ext cx="2286000" cy="381000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1CDF913-B6B4-EAF1-26D2-BC7716BA4C6A}"/>
              </a:ext>
            </a:extLst>
          </p:cNvPr>
          <p:cNvSpPr txBox="1"/>
          <p:nvPr/>
        </p:nvSpPr>
        <p:spPr>
          <a:xfrm>
            <a:off x="1524000" y="4867369"/>
            <a:ext cx="4572000" cy="781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  <a:buSzPct val="85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641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5F6DAB-03BF-4557-B78A-2B71C16E1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C8FBE1-9FC8-1D27-F44B-714ABE58B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0"/>
            <a:ext cx="4572000" cy="25813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i="1"/>
              <a:t>Items that did not happen that you wanted</a:t>
            </a:r>
            <a:endParaRPr lang="en-US" dirty="0"/>
          </a:p>
        </p:txBody>
      </p:sp>
      <p:pic>
        <p:nvPicPr>
          <p:cNvPr id="7" name="Graphic 6" descr="Crying Face with No Fill">
            <a:extLst>
              <a:ext uri="{FF2B5EF4-FFF2-40B4-BE49-F238E27FC236}">
                <a16:creationId xmlns:a16="http://schemas.microsoft.com/office/drawing/2014/main" id="{2ED68CD9-2D64-7C80-A90A-463793C6F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4461" y="1524000"/>
            <a:ext cx="3810000" cy="38100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513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9" name="Straight Connector 3078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EA5F6DAB-03BF-4557-B78A-2B71C16E1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C10037-9642-3A22-5A5E-D922EC00C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0"/>
            <a:ext cx="4572000" cy="258136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I unfortunately did not join any clubs, but I plan to next semester.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555AD-2D01-5CE2-9969-186847F12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867369"/>
            <a:ext cx="4572000" cy="7893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Business Student Organizations - Knauss School of Business - University of San  Diego">
            <a:extLst>
              <a:ext uri="{FF2B5EF4-FFF2-40B4-BE49-F238E27FC236}">
                <a16:creationId xmlns:a16="http://schemas.microsoft.com/office/drawing/2014/main" id="{4DF3A480-D4D5-D1A7-3894-B6E0E4E59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1" y="1995405"/>
            <a:ext cx="3822920" cy="286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87" name="Straight Connector 3086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032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27" name="Straight Connector 5126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1CDC4-E99F-61EB-1DF7-617EC92F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69" y="1436205"/>
            <a:ext cx="3936275" cy="22015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I ran out of dining dollars</a:t>
            </a:r>
            <a:endParaRPr lang="en-US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824F4927-E645-48C1-B709-AC214B1B7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10113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Dining Dollars | Dining">
            <a:extLst>
              <a:ext uri="{FF2B5EF4-FFF2-40B4-BE49-F238E27FC236}">
                <a16:creationId xmlns:a16="http://schemas.microsoft.com/office/drawing/2014/main" id="{D895E252-3138-3739-73A9-57FCF7BEA6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0568" y="1662113"/>
            <a:ext cx="4572000" cy="353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33" name="Straight Connector 5132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Add outline">
            <a:extLst>
              <a:ext uri="{FF2B5EF4-FFF2-40B4-BE49-F238E27FC236}">
                <a16:creationId xmlns:a16="http://schemas.microsoft.com/office/drawing/2014/main" id="{0F508374-A2DF-6787-DEC6-9C327FD36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81129">
            <a:off x="7257099" y="1328509"/>
            <a:ext cx="4200981" cy="420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99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5F6DAB-03BF-4557-B78A-2B71C16E1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CFC96-1F22-5718-6ABD-E1E5BCA5D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0"/>
            <a:ext cx="4572000" cy="25813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i="1"/>
              <a:t>Items that were highlighted by news, media advertisements/messages, government, other countries, other sources</a:t>
            </a:r>
            <a:endParaRPr lang="en-US" sz="2000"/>
          </a:p>
        </p:txBody>
      </p:sp>
      <p:pic>
        <p:nvPicPr>
          <p:cNvPr id="7" name="Graphic 6" descr="Newspaper">
            <a:extLst>
              <a:ext uri="{FF2B5EF4-FFF2-40B4-BE49-F238E27FC236}">
                <a16:creationId xmlns:a16="http://schemas.microsoft.com/office/drawing/2014/main" id="{98DBE933-F5EF-29F7-2864-FE021606E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4461" y="1524000"/>
            <a:ext cx="3810000" cy="38100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65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5F6DAB-03BF-4557-B78A-2B71C16E1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5D9C35-0EDB-02EB-27E1-9AA97B467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0"/>
            <a:ext cx="4572000" cy="25813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i="1" dirty="0"/>
              <a:t>Items that happened in the semester individually, with friends, groups, locally, nationally</a:t>
            </a:r>
            <a:endParaRPr lang="en-US" sz="2600" dirty="0"/>
          </a:p>
        </p:txBody>
      </p:sp>
      <p:pic>
        <p:nvPicPr>
          <p:cNvPr id="22" name="Graphic 21" descr="Group of People">
            <a:extLst>
              <a:ext uri="{FF2B5EF4-FFF2-40B4-BE49-F238E27FC236}">
                <a16:creationId xmlns:a16="http://schemas.microsoft.com/office/drawing/2014/main" id="{664FC326-89E5-AB5E-2C03-2403343AE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4461" y="1524000"/>
            <a:ext cx="3810000" cy="381000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44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81" name="Straight Connector 2080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83" name="Rectangle 2082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5" name="Rectangle 2084">
            <a:extLst>
              <a:ext uri="{FF2B5EF4-FFF2-40B4-BE49-F238E27FC236}">
                <a16:creationId xmlns:a16="http://schemas.microsoft.com/office/drawing/2014/main" id="{EA5F6DAB-03BF-4557-B78A-2B71C16E1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87" name="Rectangle 2086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ADCCF-4FD2-6A03-C6C9-1130A62B2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0"/>
            <a:ext cx="4572000" cy="25813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br>
              <a:rPr lang="en-US" sz="1500"/>
            </a:br>
            <a:br>
              <a:rPr lang="en-US" sz="1500"/>
            </a:br>
            <a:r>
              <a:rPr lang="en-US" sz="1500"/>
              <a:t>In 2025, the government shutdown happened because leaders couldn’t agree on a budget, so some government offices closed and workers were sent home for a while.</a:t>
            </a:r>
          </a:p>
        </p:txBody>
      </p:sp>
      <p:pic>
        <p:nvPicPr>
          <p:cNvPr id="2050" name="Picture 2" descr="Government Shutdowns: What You Need to Know">
            <a:extLst>
              <a:ext uri="{FF2B5EF4-FFF2-40B4-BE49-F238E27FC236}">
                <a16:creationId xmlns:a16="http://schemas.microsoft.com/office/drawing/2014/main" id="{C6F9AF53-DE85-40FC-1492-5A72664920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1" y="2153100"/>
            <a:ext cx="3822920" cy="255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89" name="Straight Connector 2088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D716950-E69B-6B0E-E032-3AD1C5CA039D}"/>
              </a:ext>
            </a:extLst>
          </p:cNvPr>
          <p:cNvSpPr txBox="1"/>
          <p:nvPr/>
        </p:nvSpPr>
        <p:spPr>
          <a:xfrm>
            <a:off x="1524000" y="4867369"/>
            <a:ext cx="4572000" cy="789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  <a:buSzPct val="85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411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5F6DAB-03BF-4557-B78A-2B71C16E1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C1BD0E-4BF0-DCE2-69CD-21E0765F0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0"/>
            <a:ext cx="4572000" cy="25813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i="1"/>
              <a:t>Items that illustrates changes to processes (buying food other items)</a:t>
            </a:r>
            <a:endParaRPr lang="en-US"/>
          </a:p>
        </p:txBody>
      </p:sp>
      <p:pic>
        <p:nvPicPr>
          <p:cNvPr id="7" name="Graphic 6" descr="Shopping basket">
            <a:extLst>
              <a:ext uri="{FF2B5EF4-FFF2-40B4-BE49-F238E27FC236}">
                <a16:creationId xmlns:a16="http://schemas.microsoft.com/office/drawing/2014/main" id="{C0275E18-B1FE-0D49-C63E-BF5350A54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4461" y="1524000"/>
            <a:ext cx="3810000" cy="38100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499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31" name="Straight Connector 4130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33" name="Rectangle 4132">
            <a:extLst>
              <a:ext uri="{FF2B5EF4-FFF2-40B4-BE49-F238E27FC236}">
                <a16:creationId xmlns:a16="http://schemas.microsoft.com/office/drawing/2014/main" id="{055BEBF3-DFCD-47AA-B145-ADA107FAA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7EB80-9CB9-D878-7821-F10818652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24000"/>
            <a:ext cx="3810000" cy="21564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2400"/>
              <a:t>I had to get used to using dining dollars and meal swipes</a:t>
            </a:r>
            <a:br>
              <a:rPr lang="en-US" sz="2400"/>
            </a:br>
            <a:endParaRPr lang="en-US" sz="2400"/>
          </a:p>
        </p:txBody>
      </p:sp>
      <p:sp>
        <p:nvSpPr>
          <p:cNvPr id="4135" name="Rectangle 4134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 descr="Campus Store. Dining Dollars - $200">
            <a:extLst>
              <a:ext uri="{FF2B5EF4-FFF2-40B4-BE49-F238E27FC236}">
                <a16:creationId xmlns:a16="http://schemas.microsoft.com/office/drawing/2014/main" id="{F37ABCF2-4E88-A23F-C2E8-4D2CD65C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2613" y="1342286"/>
            <a:ext cx="4577387" cy="189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eal swipe donation program targets food insecurity on campus -  WKUHerald.com">
            <a:extLst>
              <a:ext uri="{FF2B5EF4-FFF2-40B4-BE49-F238E27FC236}">
                <a16:creationId xmlns:a16="http://schemas.microsoft.com/office/drawing/2014/main" id="{3B87273F-7E91-E935-622B-A8268A297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8" r="25002"/>
          <a:stretch>
            <a:fillRect/>
          </a:stretch>
        </p:blipFill>
        <p:spPr bwMode="auto">
          <a:xfrm>
            <a:off x="7874551" y="3563634"/>
            <a:ext cx="2532366" cy="253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37" name="Straight Connector 4136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6EFCE85-1189-5C17-2DBE-E26950D648F0}"/>
              </a:ext>
            </a:extLst>
          </p:cNvPr>
          <p:cNvSpPr txBox="1"/>
          <p:nvPr/>
        </p:nvSpPr>
        <p:spPr>
          <a:xfrm>
            <a:off x="1524000" y="4867368"/>
            <a:ext cx="4056790" cy="712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buSzPct val="85000"/>
            </a:pPr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86394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5F6DAB-03BF-4557-B78A-2B71C16E1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DB95A1-582F-2596-F0F8-8706A7D1F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0"/>
            <a:ext cx="4572000" cy="25813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i="1"/>
              <a:t>Other relevant items to discuss the semester you had, the semester you wanted, and the semesters that you wish to have in the future.</a:t>
            </a:r>
            <a:endParaRPr lang="en-US" sz="2000"/>
          </a:p>
        </p:txBody>
      </p:sp>
      <p:pic>
        <p:nvPicPr>
          <p:cNvPr id="7" name="Graphic 6" descr="Board Room">
            <a:extLst>
              <a:ext uri="{FF2B5EF4-FFF2-40B4-BE49-F238E27FC236}">
                <a16:creationId xmlns:a16="http://schemas.microsoft.com/office/drawing/2014/main" id="{13699354-453A-CE11-0F04-A0E4ABB38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4461" y="1524000"/>
            <a:ext cx="3810000" cy="38100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594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D0EF81-A342-9344-8FAD-3776FD719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69" y="1436205"/>
            <a:ext cx="3936275" cy="22015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I went home to Los Angeles and went to a rave</a:t>
            </a:r>
            <a:br>
              <a:rPr lang="en-US"/>
            </a:br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24F4927-E645-48C1-B709-AC214B1B7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10113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1F46ABDB-2F5A-4906-AFF1-AEAD3F132C33" descr="A person with eyes closed&#10;&#10;AI-generated content may be incorrect.">
            <a:hlinkClick r:id="" action="ppaction://media"/>
            <a:extLst>
              <a:ext uri="{FF2B5EF4-FFF2-40B4-BE49-F238E27FC236}">
                <a16:creationId xmlns:a16="http://schemas.microsoft.com/office/drawing/2014/main" id="{F992F01E-B7A0-CADB-C1CF-B3F698885E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3813" y="762001"/>
            <a:ext cx="3000373" cy="533400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018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4432C-A36A-BEBB-2012-6C741CAB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69" y="1436205"/>
            <a:ext cx="3936275" cy="22015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2000"/>
              <a:t>The same weekend I went home I was able to help my company with work, we installed an air conditioning unit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4F4927-E645-48C1-B709-AC214B1B7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10113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2DAEAA8-C776-4D40-AEA3-BF40F102938D">
            <a:hlinkClick r:id="" action="ppaction://media"/>
            <a:extLst>
              <a:ext uri="{FF2B5EF4-FFF2-40B4-BE49-F238E27FC236}">
                <a16:creationId xmlns:a16="http://schemas.microsoft.com/office/drawing/2014/main" id="{6FA7E27D-CB44-587E-999D-8FD3D696648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7145" y="762001"/>
            <a:ext cx="3013710" cy="53340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469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4849F-E1F5-CDC5-8F12-59A3B9B66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69" y="1436205"/>
            <a:ext cx="3936275" cy="22015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F4927-E645-48C1-B709-AC214B1B7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10113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Accept">
            <a:extLst>
              <a:ext uri="{FF2B5EF4-FFF2-40B4-BE49-F238E27FC236}">
                <a16:creationId xmlns:a16="http://schemas.microsoft.com/office/drawing/2014/main" id="{F122A63B-6191-C5D7-60A8-058325E4E8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8000" y="1143001"/>
            <a:ext cx="4572000" cy="45720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096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669F72C-E3FB-4C48-AEBD-AF7AC0D74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FDE77F2-18D0-49FF-860C-62E2AC424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men posing for a photo&#10;&#10;AI-generated content may be incorrect.">
            <a:extLst>
              <a:ext uri="{FF2B5EF4-FFF2-40B4-BE49-F238E27FC236}">
                <a16:creationId xmlns:a16="http://schemas.microsoft.com/office/drawing/2014/main" id="{31B7FBB8-A791-B073-892B-34A12655D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6" y="1061885"/>
            <a:ext cx="2856857" cy="5034116"/>
          </a:xfrm>
          <a:prstGeom prst="rect">
            <a:avLst/>
          </a:prstGeom>
        </p:spPr>
      </p:pic>
      <p:pic>
        <p:nvPicPr>
          <p:cNvPr id="5" name="Content Placeholder 4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76967A5C-78C3-1A6D-78D9-656A1F8B4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723941" y="2722445"/>
            <a:ext cx="3845524" cy="28841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270570-4E58-AA90-6419-6550B43CCD68}"/>
              </a:ext>
            </a:extLst>
          </p:cNvPr>
          <p:cNvSpPr txBox="1"/>
          <p:nvPr/>
        </p:nvSpPr>
        <p:spPr>
          <a:xfrm>
            <a:off x="7188680" y="761999"/>
            <a:ext cx="3897332" cy="5342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  <a:buSzPct val="85000"/>
            </a:pPr>
            <a:r>
              <a:rPr lang="en-US" dirty="0"/>
              <a:t>I met some great friends, on the right is my roommate </a:t>
            </a:r>
            <a:r>
              <a:rPr lang="en-US" dirty="0" err="1"/>
              <a:t>Nolean</a:t>
            </a:r>
            <a:r>
              <a:rPr lang="en-US" dirty="0"/>
              <a:t>  as well as some of my first friends here, and on the left are some of my friends in Delt.</a:t>
            </a:r>
          </a:p>
        </p:txBody>
      </p:sp>
    </p:spTree>
    <p:extLst>
      <p:ext uri="{BB962C8B-B14F-4D97-AF65-F5344CB8AC3E}">
        <p14:creationId xmlns:p14="http://schemas.microsoft.com/office/powerpoint/2010/main" val="1443302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A5F6DAB-03BF-4557-B78A-2B71C16E1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EAB33A9-9A48-6649-62DE-DBC76C843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0"/>
            <a:ext cx="4572000" cy="25813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 met my girlfriend Eavan. I spent a lot of time with her this semester.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E3B79FBA-B275-899E-4F4D-A366A62F7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470" r="1" b="21530"/>
          <a:stretch>
            <a:fillRect/>
          </a:stretch>
        </p:blipFill>
        <p:spPr>
          <a:xfrm>
            <a:off x="6864480" y="1524000"/>
            <a:ext cx="3809961" cy="3810000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C96D706-74A0-268F-01BE-21BCF4C44FF2}"/>
              </a:ext>
            </a:extLst>
          </p:cNvPr>
          <p:cNvSpPr txBox="1"/>
          <p:nvPr/>
        </p:nvSpPr>
        <p:spPr>
          <a:xfrm>
            <a:off x="1429566" y="2662484"/>
            <a:ext cx="4666434" cy="277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  <a:buSzPct val="85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397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91DEDD-7E6A-99DB-539E-784F4DDF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69" y="1436205"/>
            <a:ext cx="3936275" cy="22015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I went on a big bear trip with some of my friends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F4927-E645-48C1-B709-AC214B1B7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10113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hand on the steering wheel of a car&#10;&#10;AI-generated content may be incorrect.">
            <a:extLst>
              <a:ext uri="{FF2B5EF4-FFF2-40B4-BE49-F238E27FC236}">
                <a16:creationId xmlns:a16="http://schemas.microsoft.com/office/drawing/2014/main" id="{0DD5D57D-ADBF-9204-1A92-3B2E5DD69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43812" y="762001"/>
            <a:ext cx="3000375" cy="53340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50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8B5D7E-ED6C-B35C-14C8-2F1B4BB8E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69" y="1406387"/>
            <a:ext cx="3936275" cy="22313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sz="2000" dirty="0"/>
              <a:t>I went to Tijuana with my roommate. Exploring a city in a different country is always a fun time.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F4927-E645-48C1-B709-AC214B1B7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r parked at a gas station&#10;&#10;AI-generated content may be incorrect.">
            <a:extLst>
              <a:ext uri="{FF2B5EF4-FFF2-40B4-BE49-F238E27FC236}">
                <a16:creationId xmlns:a16="http://schemas.microsoft.com/office/drawing/2014/main" id="{12004070-5B46-27E2-D611-E591048A09D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3812" y="762001"/>
            <a:ext cx="3000375" cy="53340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El Jarabe Tapatio-The Mexican Hat Dance">
            <a:hlinkClick r:id="" action="ppaction://media"/>
            <a:extLst>
              <a:ext uri="{FF2B5EF4-FFF2-40B4-BE49-F238E27FC236}">
                <a16:creationId xmlns:a16="http://schemas.microsoft.com/office/drawing/2014/main" id="{0FCD0057-A246-74BA-AFAC-E0B6C305D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6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660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5F6DAB-03BF-4557-B78A-2B71C16E1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01847E-FB59-28F8-8D56-B83278A7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0"/>
            <a:ext cx="4572000" cy="25813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i="1" dirty="0"/>
              <a:t>Items that you experienced that have touched your life this semester in an positive way</a:t>
            </a:r>
            <a:endParaRPr lang="en-US" dirty="0"/>
          </a:p>
        </p:txBody>
      </p:sp>
      <p:pic>
        <p:nvPicPr>
          <p:cNvPr id="22" name="Graphic 21" descr="Angel Face with Solid Fill">
            <a:extLst>
              <a:ext uri="{FF2B5EF4-FFF2-40B4-BE49-F238E27FC236}">
                <a16:creationId xmlns:a16="http://schemas.microsoft.com/office/drawing/2014/main" id="{3A028654-3D47-A3E6-D962-53834CBCF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4461" y="1524000"/>
            <a:ext cx="3810000" cy="381000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441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5F6DAB-03BF-4557-B78A-2B71C16E1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6523D-CCA9-4BEF-EFFA-26AFE3334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0"/>
            <a:ext cx="4572000" cy="25813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/>
              <a:t>I joined Delta Tau Delta. Joining was a great experience; I made a lot of friends and lifelong connections.</a:t>
            </a:r>
            <a:br>
              <a:rPr lang="en-US" sz="2000"/>
            </a:br>
            <a:r>
              <a:rPr lang="en-US" sz="2000"/>
              <a:t>  </a:t>
            </a:r>
          </a:p>
        </p:txBody>
      </p:sp>
      <p:pic>
        <p:nvPicPr>
          <p:cNvPr id="5" name="Content Placeholder 4" descr="I joined Delta Tau Delta&#10;">
            <a:extLst>
              <a:ext uri="{FF2B5EF4-FFF2-40B4-BE49-F238E27FC236}">
                <a16:creationId xmlns:a16="http://schemas.microsoft.com/office/drawing/2014/main" id="{3273C568-90B0-13C3-2D61-C683BE321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2001" r="13748" b="-1"/>
          <a:stretch>
            <a:fillRect/>
          </a:stretch>
        </p:blipFill>
        <p:spPr>
          <a:xfrm>
            <a:off x="6864453" y="1524000"/>
            <a:ext cx="3810015" cy="3810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CC9510D-2F7E-9EE3-DC6F-73A585034DFF}"/>
              </a:ext>
            </a:extLst>
          </p:cNvPr>
          <p:cNvSpPr txBox="1"/>
          <p:nvPr/>
        </p:nvSpPr>
        <p:spPr>
          <a:xfrm>
            <a:off x="1386840" y="4283220"/>
            <a:ext cx="3299460" cy="1487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30000"/>
              </a:lnSpc>
              <a:spcBef>
                <a:spcPts val="1000"/>
              </a:spcBef>
              <a:buSzPct val="85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427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5" name="Straight Connector 1054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57" name="Rectangle 1056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9" name="Rectangle 1058">
            <a:extLst>
              <a:ext uri="{FF2B5EF4-FFF2-40B4-BE49-F238E27FC236}">
                <a16:creationId xmlns:a16="http://schemas.microsoft.com/office/drawing/2014/main" id="{EA5F6DAB-03BF-4557-B78A-2B71C16E1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61" name="Rectangle 1060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C0EA9-412E-DBE0-F2F2-AE277BB4D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0"/>
            <a:ext cx="4572000" cy="25813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I read ”Blindness” by Jose Saramago. Reading it was definitely an insightful experience about human nature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1026" name="Picture 2" descr="Blindness: A Haunting Literary Horror of Humanity's Survival ...">
            <a:extLst>
              <a:ext uri="{FF2B5EF4-FFF2-40B4-BE49-F238E27FC236}">
                <a16:creationId xmlns:a16="http://schemas.microsoft.com/office/drawing/2014/main" id="{8D75F6D1-7482-503D-3EB7-103E78F7AC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5" r="1" b="18956"/>
          <a:stretch>
            <a:fillRect/>
          </a:stretch>
        </p:blipFill>
        <p:spPr bwMode="auto">
          <a:xfrm>
            <a:off x="6864451" y="1524000"/>
            <a:ext cx="381002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63" name="Straight Connector 1062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3AA3927-DA09-62FD-D369-778DC4E97773}"/>
              </a:ext>
            </a:extLst>
          </p:cNvPr>
          <p:cNvSpPr txBox="1"/>
          <p:nvPr/>
        </p:nvSpPr>
        <p:spPr>
          <a:xfrm>
            <a:off x="1523999" y="4249359"/>
            <a:ext cx="3328219" cy="179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30000"/>
              </a:lnSpc>
              <a:spcBef>
                <a:spcPts val="1000"/>
              </a:spcBef>
              <a:buSzPct val="85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99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ortalVTI">
  <a:themeElements>
    <a:clrScheme name="Earth">
      <a:dk1>
        <a:sysClr val="windowText" lastClr="000000"/>
      </a:dk1>
      <a:lt1>
        <a:sysClr val="window" lastClr="FFFFFF"/>
      </a:lt1>
      <a:dk2>
        <a:srgbClr val="051618"/>
      </a:dk2>
      <a:lt2>
        <a:srgbClr val="E8E8DF"/>
      </a:lt2>
      <a:accent1>
        <a:srgbClr val="2D714C"/>
      </a:accent1>
      <a:accent2>
        <a:srgbClr val="1F7985"/>
      </a:accent2>
      <a:accent3>
        <a:srgbClr val="0D6756"/>
      </a:accent3>
      <a:accent4>
        <a:srgbClr val="40945E"/>
      </a:accent4>
      <a:accent5>
        <a:srgbClr val="389896"/>
      </a:accent5>
      <a:accent6>
        <a:srgbClr val="64924A"/>
      </a:accent6>
      <a:hlink>
        <a:srgbClr val="1F855C"/>
      </a:hlink>
      <a:folHlink>
        <a:srgbClr val="227390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456</Words>
  <Application>Microsoft Macintosh PowerPoint</Application>
  <PresentationFormat>Widescreen</PresentationFormat>
  <Paragraphs>27</Paragraphs>
  <Slides>26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Trade Gothic Next Cond</vt:lpstr>
      <vt:lpstr>Trade Gothic Next Light</vt:lpstr>
      <vt:lpstr>PortalVTI</vt:lpstr>
      <vt:lpstr>Time Capsule</vt:lpstr>
      <vt:lpstr>Items that happened in the semester individually, with friends, groups, locally, nationally</vt:lpstr>
      <vt:lpstr>PowerPoint Presentation</vt:lpstr>
      <vt:lpstr>I met my girlfriend Eavan. I spent a lot of time with her this semester. </vt:lpstr>
      <vt:lpstr>I went on a big bear trip with some of my friends</vt:lpstr>
      <vt:lpstr>I went to Tijuana with my roommate. Exploring a city in a different country is always a fun time. </vt:lpstr>
      <vt:lpstr>Items that you experienced that have touched your life this semester in an positive way</vt:lpstr>
      <vt:lpstr>I joined Delta Tau Delta. Joining was a great experience; I made a lot of friends and lifelong connections.   </vt:lpstr>
      <vt:lpstr>I read ”Blindness” by Jose Saramago. Reading it was definitely an insightful experience about human nature  </vt:lpstr>
      <vt:lpstr>Items that illustrates people’s creativity to assist others</vt:lpstr>
      <vt:lpstr>I helped my friend Joey move into his house. We had to be very creative on how to fit bed frames and mattresses into his truck Bed </vt:lpstr>
      <vt:lpstr>I taught my friend Bridger how to play guitar. The recording is him finally getting Everlong down.  </vt:lpstr>
      <vt:lpstr>My friends and I participated in Alpha Chi Omega’s Over the Line tournament. Alpha Chi Omega runs this for their philanthropy work. We played wiffleball.  </vt:lpstr>
      <vt:lpstr>Items that you experienced that were sad or negative that you wish not to be experienced again </vt:lpstr>
      <vt:lpstr> I spent my birthday in the  Hospital. Not a fun experience at all.  </vt:lpstr>
      <vt:lpstr>Items that did not happen that you wanted</vt:lpstr>
      <vt:lpstr>I unfortunately did not join any clubs, but I plan to next semester. </vt:lpstr>
      <vt:lpstr>I ran out of dining dollars</vt:lpstr>
      <vt:lpstr>Items that were highlighted by news, media advertisements/messages, government, other countries, other sources</vt:lpstr>
      <vt:lpstr>  In 2025, the government shutdown happened because leaders couldn’t agree on a budget, so some government offices closed and workers were sent home for a while.</vt:lpstr>
      <vt:lpstr>Items that illustrates changes to processes (buying food other items)</vt:lpstr>
      <vt:lpstr>I had to get used to using dining dollars and meal swipes </vt:lpstr>
      <vt:lpstr>Other relevant items to discuss the semester you had, the semester you wanted, and the semesters that you wish to have in the future.</vt:lpstr>
      <vt:lpstr>I went home to Los Angeles and went to a rave </vt:lpstr>
      <vt:lpstr>The same weekend I went home I was able to help my company with work, we installed an air conditioning unit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 Crowley</dc:creator>
  <cp:lastModifiedBy>Will Crowley</cp:lastModifiedBy>
  <cp:revision>2</cp:revision>
  <dcterms:created xsi:type="dcterms:W3CDTF">2025-12-15T07:16:35Z</dcterms:created>
  <dcterms:modified xsi:type="dcterms:W3CDTF">2025-12-16T05:36:19Z</dcterms:modified>
</cp:coreProperties>
</file>